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58" r:id="rId4"/>
  </p:sldMasterIdLst>
  <p:notesMasterIdLst>
    <p:notesMasterId r:id="rId6"/>
  </p:notesMasterIdLst>
  <p:handoutMasterIdLst>
    <p:handoutMasterId r:id="rId7"/>
  </p:handoutMasterIdLst>
  <p:sldIdLst>
    <p:sldId id="5024" r:id="rId5"/>
  </p:sldIdLst>
  <p:sldSz cx="7750175" cy="9906000"/>
  <p:notesSz cx="6934200" cy="9220200"/>
  <p:defaultTextStyle>
    <a:defPPr>
      <a:defRPr lang="en-US"/>
    </a:defPPr>
    <a:lvl1pPr marL="0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1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31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42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52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62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73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83" algn="l" defTabSz="914221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Ken Thompson - OSS DevOps" initials="KT-OD [3]" lastIdx="14" clrIdx="6">
    <p:extLst>
      <p:ext uri="{19B8F6BF-5375-455C-9EA6-DF929625EA0E}">
        <p15:presenceInfo xmlns:p15="http://schemas.microsoft.com/office/powerpoint/2012/main" userId="S::kethomps@microsoft.com::8587a1e4-7941-4625-8b13-ef07b426692f" providerId="AD"/>
      </p:ext>
    </p:extLst>
  </p:cmAuthor>
  <p:cmAuthor id="1" name="Wayne Meyer" initials="WM" lastIdx="4" clrIdx="0"/>
  <p:cmAuthor id="8" name="Shankar Sivadasan" initials="SS" lastIdx="2" clrIdx="7">
    <p:extLst>
      <p:ext uri="{19B8F6BF-5375-455C-9EA6-DF929625EA0E}">
        <p15:presenceInfo xmlns:p15="http://schemas.microsoft.com/office/powerpoint/2012/main" userId="S::shsivada@microsoft.com::8c8a6f48-188b-4d1c-bb2f-a4e889fe1ffe" providerId="AD"/>
      </p:ext>
    </p:extLst>
  </p:cmAuthor>
  <p:cmAuthor id="2" name="Nicolette Sharp (Prime 8)" initials="NS(8" lastIdx="4" clrIdx="1"/>
  <p:cmAuthor id="9" name="Kate Kuzel" initials="KK" lastIdx="1" clrIdx="8">
    <p:extLst>
      <p:ext uri="{19B8F6BF-5375-455C-9EA6-DF929625EA0E}">
        <p15:presenceInfo xmlns:p15="http://schemas.microsoft.com/office/powerpoint/2012/main" userId="S-1-5-21-2127521184-1604012920-1887927527-22427451" providerId="AD"/>
      </p:ext>
    </p:extLst>
  </p:cmAuthor>
  <p:cmAuthor id="3" name="Megan Sharma" initials="MS" lastIdx="1" clrIdx="2">
    <p:extLst>
      <p:ext uri="{19B8F6BF-5375-455C-9EA6-DF929625EA0E}">
        <p15:presenceInfo xmlns:p15="http://schemas.microsoft.com/office/powerpoint/2012/main" userId="24d6994c40ab81dc" providerId="Windows Live"/>
      </p:ext>
    </p:extLst>
  </p:cmAuthor>
  <p:cmAuthor id="4" name="Megan Sharma" initials="MS [2]" lastIdx="3" clrIdx="3">
    <p:extLst>
      <p:ext uri="{19B8F6BF-5375-455C-9EA6-DF929625EA0E}">
        <p15:presenceInfo xmlns:p15="http://schemas.microsoft.com/office/powerpoint/2012/main" userId="4acb8b62ea7d61f7" providerId="Windows Live"/>
      </p:ext>
    </p:extLst>
  </p:cmAuthor>
  <p:cmAuthor id="5" name="Ken Thompson - OSS DevOps" initials="KT-OD" lastIdx="5" clrIdx="4">
    <p:extLst>
      <p:ext uri="{19B8F6BF-5375-455C-9EA6-DF929625EA0E}">
        <p15:presenceInfo xmlns:p15="http://schemas.microsoft.com/office/powerpoint/2012/main" userId="S-1-12-1-2240258532-1176860993-133108619-795420340" providerId="AD"/>
      </p:ext>
    </p:extLst>
  </p:cmAuthor>
  <p:cmAuthor id="6" name="Ken Thompson - OSS DevOps" initials="KT-OD [2]" lastIdx="2" clrIdx="5">
    <p:extLst>
      <p:ext uri="{19B8F6BF-5375-455C-9EA6-DF929625EA0E}">
        <p15:presenceInfo xmlns:p15="http://schemas.microsoft.com/office/powerpoint/2012/main" userId="S-1-5-21-170704677-1732001651-2788898177-10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4"/>
    <a:srgbClr val="262626"/>
    <a:srgbClr val="00188F"/>
    <a:srgbClr val="E6E6E6"/>
    <a:srgbClr val="A6A6A6"/>
    <a:srgbClr val="1A1A1F"/>
    <a:srgbClr val="23A8C7"/>
    <a:srgbClr val="46C1DE"/>
    <a:srgbClr val="91DAEB"/>
    <a:srgbClr val="00BC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45" autoAdjust="0"/>
    <p:restoredTop sz="92829" autoAdjust="0"/>
  </p:normalViewPr>
  <p:slideViewPr>
    <p:cSldViewPr snapToGrid="0">
      <p:cViewPr varScale="1">
        <p:scale>
          <a:sx n="79" d="100"/>
          <a:sy n="79" d="100"/>
        </p:scale>
        <p:origin x="2534" y="8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B4DFFC-B4E7-AD45-ACE5-CDFAB404B0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C4A65-5704-E546-A247-3E2210C03F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27475" y="0"/>
            <a:ext cx="3005138" cy="4619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750920-92A4-224B-9AE0-2C8C93DBE13A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6685E3-1FEC-754E-BA37-188D6CA3EA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ADD2A-87F8-4D4B-B9A4-FF486268313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27475" y="8758238"/>
            <a:ext cx="3005138" cy="4619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DF1726-3F9B-AA43-AF69-3C84FCFF3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262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jpe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2611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>
              <a:defRPr sz="1200"/>
            </a:lvl1pPr>
          </a:lstStyle>
          <a:p>
            <a:fld id="{68BF023B-10D3-4BAF-A407-4B4ABDDCF7DA}" type="datetimeFigureOut">
              <a:rPr lang="en-US" smtClean="0"/>
              <a:t>7/19/2021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51075" y="1152525"/>
            <a:ext cx="2432050" cy="31115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437221"/>
            <a:ext cx="5547360" cy="3630454"/>
          </a:xfrm>
          <a:prstGeom prst="rect">
            <a:avLst/>
          </a:prstGeom>
        </p:spPr>
        <p:txBody>
          <a:bodyPr vert="horz" lIns="92309" tIns="46154" rIns="92309" bIns="4615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27775" y="8757590"/>
            <a:ext cx="3004820" cy="4626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>
              <a:defRPr sz="1200"/>
            </a:lvl1pPr>
          </a:lstStyle>
          <a:p>
            <a:fld id="{3D7B9D4F-5F19-438C-92E8-037C6AE8F8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3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1pPr>
    <a:lvl2pPr marL="46634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2pPr>
    <a:lvl3pPr marL="93268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3pPr>
    <a:lvl4pPr marL="139903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4pPr>
    <a:lvl5pPr marL="1865376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5pPr>
    <a:lvl6pPr marL="2331720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6pPr>
    <a:lvl7pPr marL="2798064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7pPr>
    <a:lvl8pPr marL="3264408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8pPr>
    <a:lvl9pPr marL="3730752" algn="l" defTabSz="932688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nkdagility.com/training/scheduled/live-virtual-professional-agile-leadership-in-est-on-23rd-july-2020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1075" y="1152525"/>
            <a:ext cx="2432050" cy="31115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rgbClr val="607D8B"/>
                </a:solidFill>
                <a:effectLst/>
                <a:latin typeface="Open Sans" panose="020B0606030504020204" pitchFamily="34" charset="0"/>
                <a:hlinkClick r:id="rId3"/>
              </a:rPr>
              <a:t>Professional Agile Leadership Essentials</a:t>
            </a:r>
            <a:b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</a:b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23 – 24 July , 2020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6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D7B9D4F-5F19-438C-92E8-037C6AE8F87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326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2571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12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person standing in front of a crowd&#10;&#10;Description automatically generated">
            <a:extLst>
              <a:ext uri="{FF2B5EF4-FFF2-40B4-BE49-F238E27FC236}">
                <a16:creationId xmlns:a16="http://schemas.microsoft.com/office/drawing/2014/main" id="{610F558B-1032-4301-8617-9ABEED90C48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048380"/>
            <a:ext cx="7750176" cy="38576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D4078F4-53EE-486E-952E-96555E8F8A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2328610"/>
            <a:ext cx="7750175" cy="3857625"/>
          </a:xfrm>
          <a:prstGeom prst="rect">
            <a:avLst/>
          </a:prstGeom>
        </p:spPr>
      </p:pic>
      <p:pic>
        <p:nvPicPr>
          <p:cNvPr id="7" name="Picture 6" descr="A picture containing food, holding, people, table&#10;&#10;Description automatically generated">
            <a:extLst>
              <a:ext uri="{FF2B5EF4-FFF2-40B4-BE49-F238E27FC236}">
                <a16:creationId xmlns:a16="http://schemas.microsoft.com/office/drawing/2014/main" id="{167DFA89-7D95-4238-A7B4-27D6CCD9082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6" y="1083574"/>
            <a:ext cx="7750175" cy="1239722"/>
          </a:xfrm>
          <a:prstGeom prst="rect">
            <a:avLst/>
          </a:prstGeom>
        </p:spPr>
      </p:pic>
      <p:pic>
        <p:nvPicPr>
          <p:cNvPr id="5" name="Picture 4" descr="A group of people in a room&#10;&#10;Description automatically generated">
            <a:extLst>
              <a:ext uri="{FF2B5EF4-FFF2-40B4-BE49-F238E27FC236}">
                <a16:creationId xmlns:a16="http://schemas.microsoft.com/office/drawing/2014/main" id="{FC3342ED-0A79-44F5-A533-EAA139F0894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462"/>
            <a:ext cx="7750175" cy="1107567"/>
          </a:xfrm>
          <a:prstGeom prst="rect">
            <a:avLst/>
          </a:prstGeom>
        </p:spPr>
      </p:pic>
      <p:sp>
        <p:nvSpPr>
          <p:cNvPr id="13" name="Rectangle 12" descr="© Jacob Lund Photography&#10;Licensed by Scrum.org from Depositphotos on 8/1/16&#10;Image ID: 106817608">
            <a:extLst>
              <a:ext uri="{FF2B5EF4-FFF2-40B4-BE49-F238E27FC236}">
                <a16:creationId xmlns:a16="http://schemas.microsoft.com/office/drawing/2014/main" id="{18F8AFFE-B95D-467F-B6CE-328D15838CAD}"/>
              </a:ext>
            </a:extLst>
          </p:cNvPr>
          <p:cNvSpPr/>
          <p:nvPr userDrawn="1"/>
        </p:nvSpPr>
        <p:spPr>
          <a:xfrm>
            <a:off x="3" y="-2462"/>
            <a:ext cx="7750176" cy="7553137"/>
          </a:xfrm>
          <a:prstGeom prst="rect">
            <a:avLst/>
          </a:prstGeom>
          <a:gradFill flip="none" rotWithShape="1">
            <a:gsLst>
              <a:gs pos="20000">
                <a:srgbClr val="682079"/>
              </a:gs>
              <a:gs pos="0">
                <a:srgbClr val="682079">
                  <a:alpha val="60000"/>
                </a:srgbClr>
              </a:gs>
              <a:gs pos="100000">
                <a:srgbClr val="BA56D2">
                  <a:alpha val="59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0" tIns="149263" rIns="0" bIns="0" rtlCol="0" anchor="ctr">
            <a:normAutofit/>
          </a:bodyPr>
          <a:lstStyle/>
          <a:p>
            <a:pPr algn="ctr"/>
            <a:endParaRPr lang="en-US" sz="14365" dirty="0">
              <a:latin typeface="Ebrima" panose="02000000000000000000" pitchFamily="2" charset="0"/>
              <a:ea typeface="Ebrima" panose="02000000000000000000" pitchFamily="2" charset="0"/>
              <a:cs typeface="Ebrima" panose="02000000000000000000" pitchFamily="2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0A6909C6-7FF7-4649-9B50-BB7E26F85B38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191721" y="83363"/>
            <a:ext cx="2344302" cy="660894"/>
          </a:xfrm>
          <a:prstGeom prst="rect">
            <a:avLst/>
          </a:prstGeom>
        </p:spPr>
      </p:pic>
      <p:pic>
        <p:nvPicPr>
          <p:cNvPr id="18" name="Picture 17" descr="A picture containing person, person, standing, people&#10;&#10;Description automatically generated">
            <a:extLst>
              <a:ext uri="{FF2B5EF4-FFF2-40B4-BE49-F238E27FC236}">
                <a16:creationId xmlns:a16="http://schemas.microsoft.com/office/drawing/2014/main" id="{A381CFB8-D3E3-425F-B7B1-0886236A31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348"/>
          <a:stretch/>
        </p:blipFill>
        <p:spPr>
          <a:xfrm>
            <a:off x="4524981" y="6222120"/>
            <a:ext cx="3225197" cy="2195688"/>
          </a:xfrm>
          <a:prstGeom prst="rect">
            <a:avLst/>
          </a:prstGeom>
        </p:spPr>
      </p:pic>
      <p:pic>
        <p:nvPicPr>
          <p:cNvPr id="20" name="Picture 19" descr="A person standing posing for the camera&#10;&#10;Description automatically generated">
            <a:extLst>
              <a:ext uri="{FF2B5EF4-FFF2-40B4-BE49-F238E27FC236}">
                <a16:creationId xmlns:a16="http://schemas.microsoft.com/office/drawing/2014/main" id="{70D48C73-E3E3-46A5-8F81-56C87BDF8C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44"/>
          <a:stretch/>
        </p:blipFill>
        <p:spPr>
          <a:xfrm>
            <a:off x="1" y="6222120"/>
            <a:ext cx="4524977" cy="219568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23630DC-0652-4680-AAB8-90E6F875C2DD}"/>
              </a:ext>
            </a:extLst>
          </p:cNvPr>
          <p:cNvSpPr txBox="1">
            <a:spLocks/>
          </p:cNvSpPr>
          <p:nvPr userDrawn="1"/>
        </p:nvSpPr>
        <p:spPr>
          <a:xfrm>
            <a:off x="-1" y="5169880"/>
            <a:ext cx="7750175" cy="4753667"/>
          </a:xfrm>
          <a:prstGeom prst="rect">
            <a:avLst/>
          </a:prstGeom>
          <a:solidFill>
            <a:schemeClr val="tx1">
              <a:lumMod val="85000"/>
              <a:lumOff val="15000"/>
              <a:alpha val="67000"/>
            </a:schemeClr>
          </a:solidFill>
        </p:spPr>
        <p:txBody>
          <a:bodyPr wrap="square" lIns="587648" tIns="587648" rIns="587648" bIns="587648" rtlCol="0" anchor="ctr" anchorCtr="0">
            <a:normAutofit/>
          </a:bodyPr>
          <a:lstStyle/>
          <a:p>
            <a:pPr algn="ctr"/>
            <a:endParaRPr lang="en-US" sz="9792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7" name="Picture 26" descr="A person wearing a blue shirt&#10;&#10;Description automatically generated">
            <a:extLst>
              <a:ext uri="{FF2B5EF4-FFF2-40B4-BE49-F238E27FC236}">
                <a16:creationId xmlns:a16="http://schemas.microsoft.com/office/drawing/2014/main" id="{D4B93B88-3414-4AA7-B0C9-249000F9AE56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885" y="4477527"/>
            <a:ext cx="5428473" cy="5428473"/>
          </a:xfrm>
          <a:prstGeom prst="rect">
            <a:avLst/>
          </a:prstGeom>
        </p:spPr>
      </p:pic>
      <p:pic>
        <p:nvPicPr>
          <p:cNvPr id="29" name="Picture 28" descr="See the source image">
            <a:extLst>
              <a:ext uri="{FF2B5EF4-FFF2-40B4-BE49-F238E27FC236}">
                <a16:creationId xmlns:a16="http://schemas.microsoft.com/office/drawing/2014/main" id="{06385AEB-DCED-49CA-9A4A-A397B893D77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48298" y="5521732"/>
            <a:ext cx="606858" cy="606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See the source image">
            <a:extLst>
              <a:ext uri="{FF2B5EF4-FFF2-40B4-BE49-F238E27FC236}">
                <a16:creationId xmlns:a16="http://schemas.microsoft.com/office/drawing/2014/main" id="{E150C1B5-9786-4FA6-8166-FF656DA47DF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70364" y="5811451"/>
            <a:ext cx="1280222" cy="236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03381F7-37E2-4C66-AE3C-54CDBAC5FFAA}"/>
              </a:ext>
            </a:extLst>
          </p:cNvPr>
          <p:cNvSpPr/>
          <p:nvPr userDrawn="1"/>
        </p:nvSpPr>
        <p:spPr>
          <a:xfrm>
            <a:off x="13949" y="803885"/>
            <a:ext cx="7736229" cy="1654994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34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07AF462-50FE-4EC6-8676-8F3694CDA6CA}"/>
              </a:ext>
            </a:extLst>
          </p:cNvPr>
          <p:cNvSpPr/>
          <p:nvPr userDrawn="1"/>
        </p:nvSpPr>
        <p:spPr>
          <a:xfrm>
            <a:off x="278215" y="9314333"/>
            <a:ext cx="7257808" cy="437933"/>
          </a:xfrm>
          <a:prstGeom prst="rect">
            <a:avLst/>
          </a:prstGeom>
          <a:solidFill>
            <a:schemeClr val="tx1">
              <a:lumMod val="75000"/>
              <a:lumOff val="25000"/>
              <a:alpha val="64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034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0A2CCBBC-820E-4E7E-B248-E0AA0873412C}"/>
              </a:ext>
            </a:extLst>
          </p:cNvPr>
          <p:cNvGrpSpPr/>
          <p:nvPr userDrawn="1"/>
        </p:nvGrpSpPr>
        <p:grpSpPr>
          <a:xfrm>
            <a:off x="4928317" y="7523991"/>
            <a:ext cx="2725966" cy="1087673"/>
            <a:chOff x="4360985" y="7523986"/>
            <a:chExt cx="2412162" cy="1087673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76AF2202-C29E-40B4-86CC-82642F454E21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4360985" y="7523986"/>
              <a:ext cx="2291647" cy="1087673"/>
            </a:xfrm>
            <a:prstGeom prst="rect">
              <a:avLst/>
            </a:prstGeom>
            <a:solidFill>
              <a:schemeClr val="tx1">
                <a:lumMod val="85000"/>
                <a:lumOff val="15000"/>
                <a:alpha val="78000"/>
              </a:schemeClr>
            </a:solidFill>
          </p:spPr>
          <p:txBody>
            <a:bodyPr wrap="square" lIns="520000" tIns="520000" rIns="520000" bIns="520000" rtlCol="0" anchor="ctr" anchorCtr="0">
              <a:normAutofit fontScale="25000" lnSpcReduction="20000"/>
            </a:bodyPr>
            <a:lstStyle/>
            <a:p>
              <a:pPr algn="ctr"/>
              <a:endParaRPr lang="en-US" sz="9792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44" name="Picture 4" descr="See the source image">
              <a:extLst>
                <a:ext uri="{FF2B5EF4-FFF2-40B4-BE49-F238E27FC236}">
                  <a16:creationId xmlns:a16="http://schemas.microsoft.com/office/drawing/2014/main" id="{4A7C8447-C457-44CB-87D7-9AC29E8A5816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25320" y="7594059"/>
              <a:ext cx="282756" cy="3280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8" descr="See the source image">
              <a:extLst>
                <a:ext uri="{FF2B5EF4-FFF2-40B4-BE49-F238E27FC236}">
                  <a16:creationId xmlns:a16="http://schemas.microsoft.com/office/drawing/2014/main" id="{5AA590DE-3DE5-485F-8116-531DFCE717B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57661" y="7936707"/>
              <a:ext cx="263726" cy="3009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10" descr="See the source image">
              <a:extLst>
                <a:ext uri="{FF2B5EF4-FFF2-40B4-BE49-F238E27FC236}">
                  <a16:creationId xmlns:a16="http://schemas.microsoft.com/office/drawing/2014/main" id="{3B72A6A7-587D-45CE-B0D1-360F6ACE91C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57659" y="8241961"/>
              <a:ext cx="256930" cy="3383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4306475-F3BD-4DE5-8B66-6FD16393BBB0}"/>
                </a:ext>
              </a:extLst>
            </p:cNvPr>
            <p:cNvSpPr txBox="1"/>
            <p:nvPr userDrawn="1"/>
          </p:nvSpPr>
          <p:spPr>
            <a:xfrm>
              <a:off x="4721387" y="7580494"/>
              <a:ext cx="1248549" cy="370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8" dirty="0">
                  <a:solidFill>
                    <a:schemeClr val="bg1"/>
                  </a:solidFill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@MrHinsh</a:t>
              </a:r>
              <a:endParaRPr lang="en-GB" sz="1808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735AFFBC-5925-4AED-8F2D-843EBCA01499}"/>
                </a:ext>
              </a:extLst>
            </p:cNvPr>
            <p:cNvSpPr txBox="1"/>
            <p:nvPr userDrawn="1"/>
          </p:nvSpPr>
          <p:spPr>
            <a:xfrm>
              <a:off x="4708778" y="7881353"/>
              <a:ext cx="2024365" cy="370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8" dirty="0">
                  <a:solidFill>
                    <a:schemeClr val="bg1"/>
                  </a:solidFill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martinhinshelwood</a:t>
              </a:r>
              <a:endParaRPr lang="en-GB" sz="1808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497D8DFE-539F-4089-AF6E-69841B34BCA8}"/>
                </a:ext>
              </a:extLst>
            </p:cNvPr>
            <p:cNvSpPr txBox="1"/>
            <p:nvPr userDrawn="1"/>
          </p:nvSpPr>
          <p:spPr>
            <a:xfrm>
              <a:off x="4748782" y="8202779"/>
              <a:ext cx="2024365" cy="370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8" dirty="0">
                  <a:solidFill>
                    <a:schemeClr val="bg1"/>
                  </a:solidFill>
                  <a:latin typeface="Segoe UI Historic" panose="020B0502040204020203" pitchFamily="34" charset="0"/>
                  <a:ea typeface="Segoe UI Historic" panose="020B0502040204020203" pitchFamily="34" charset="0"/>
                  <a:cs typeface="Segoe UI Historic" panose="020B0502040204020203" pitchFamily="34" charset="0"/>
                </a:rPr>
                <a:t>nakedagility.tv</a:t>
              </a:r>
              <a:endParaRPr lang="en-GB" sz="1808" dirty="0">
                <a:solidFill>
                  <a:schemeClr val="bg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endParaRPr>
            </a:p>
          </p:txBody>
        </p:sp>
      </p:grpSp>
      <p:sp>
        <p:nvSpPr>
          <p:cNvPr id="67" name="Text Placeholder 5">
            <a:extLst>
              <a:ext uri="{FF2B5EF4-FFF2-40B4-BE49-F238E27FC236}">
                <a16:creationId xmlns:a16="http://schemas.microsoft.com/office/drawing/2014/main" id="{D348CF32-BE45-418C-B532-0878F19713A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00993" y="1259141"/>
            <a:ext cx="6349182" cy="1199743"/>
          </a:xfrm>
        </p:spPr>
        <p:txBody>
          <a:bodyPr anchor="ctr">
            <a:normAutofit lnSpcReduction="10000"/>
          </a:bodyPr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Professional </a:t>
            </a:r>
            <a:r>
              <a:rPr lang="en-GB" dirty="0">
                <a:solidFill>
                  <a:schemeClr val="accent6"/>
                </a:solidFill>
              </a:rPr>
              <a:t>Agile Leadership </a:t>
            </a:r>
            <a:r>
              <a:rPr lang="en-GB" dirty="0"/>
              <a:t>Essentials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DCCEEB66-4A58-45FB-8927-1337C8B85B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3947" y="804823"/>
            <a:ext cx="7750176" cy="410196"/>
          </a:xfrm>
        </p:spPr>
        <p:txBody>
          <a:bodyPr anchor="ctr">
            <a:noAutofit/>
          </a:bodyPr>
          <a:lstStyle>
            <a:lvl1pPr marL="0" indent="0" algn="ctr">
              <a:buNone/>
              <a:defRPr sz="1808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A Leadership Development Experience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FCE0F7D-79E0-407A-BC64-E823FD6420AC}"/>
              </a:ext>
            </a:extLst>
          </p:cNvPr>
          <p:cNvCxnSpPr/>
          <p:nvPr userDrawn="1"/>
        </p:nvCxnSpPr>
        <p:spPr>
          <a:xfrm>
            <a:off x="-13947" y="1241400"/>
            <a:ext cx="7778068" cy="0"/>
          </a:xfrm>
          <a:prstGeom prst="line">
            <a:avLst/>
          </a:prstGeom>
          <a:ln w="22225" cmpd="dbl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253508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>
            <a:spLocks/>
          </p:cNvSpPr>
          <p:nvPr userDrawn="1"/>
        </p:nvSpPr>
        <p:spPr>
          <a:xfrm>
            <a:off x="178610" y="2555123"/>
            <a:ext cx="4096343" cy="5345643"/>
          </a:xfrm>
          <a:prstGeom prst="rect">
            <a:avLst/>
          </a:prstGeom>
          <a:solidFill>
            <a:schemeClr val="tx1">
              <a:lumMod val="85000"/>
              <a:lumOff val="15000"/>
              <a:alpha val="67000"/>
            </a:schemeClr>
          </a:solidFill>
        </p:spPr>
        <p:txBody>
          <a:bodyPr wrap="square" lIns="587648" tIns="587648" rIns="587648" bIns="587648" rtlCol="0" anchor="ctr" anchorCtr="0">
            <a:normAutofit/>
          </a:bodyPr>
          <a:lstStyle/>
          <a:p>
            <a:pPr algn="ctr"/>
            <a:endParaRPr lang="en-US" sz="9792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7146" y="569958"/>
            <a:ext cx="2892124" cy="1849241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71F2992F-7275-4F04-A5DF-52C4B6C648B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4252" y="2710766"/>
            <a:ext cx="4000897" cy="5025348"/>
          </a:xfrm>
        </p:spPr>
        <p:txBody>
          <a:bodyPr>
            <a:normAutofit/>
          </a:bodyPr>
          <a:lstStyle>
            <a:lvl1pPr marL="0" indent="0">
              <a:buNone/>
              <a:defRPr sz="11753">
                <a:solidFill>
                  <a:schemeClr val="bg1"/>
                </a:solidFill>
              </a:defRPr>
            </a:lvl1pPr>
          </a:lstStyle>
          <a:p>
            <a:pPr lvl="0"/>
            <a:r>
              <a:rPr lang="en-GB" dirty="0"/>
              <a:t>Your title goes 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959DB2-3922-4B84-9D55-4DF5C6C855E4}"/>
              </a:ext>
            </a:extLst>
          </p:cNvPr>
          <p:cNvSpPr txBox="1">
            <a:spLocks/>
          </p:cNvSpPr>
          <p:nvPr userDrawn="1"/>
        </p:nvSpPr>
        <p:spPr>
          <a:xfrm>
            <a:off x="6158968" y="1159374"/>
            <a:ext cx="1489209" cy="2600701"/>
          </a:xfrm>
          <a:prstGeom prst="rect">
            <a:avLst/>
          </a:prstGeom>
          <a:solidFill>
            <a:schemeClr val="tx1">
              <a:lumMod val="85000"/>
              <a:lumOff val="15000"/>
              <a:alpha val="67000"/>
            </a:schemeClr>
          </a:solidFill>
        </p:spPr>
        <p:txBody>
          <a:bodyPr wrap="square" lIns="587648" tIns="587648" rIns="587648" bIns="587648" rtlCol="0" anchor="ctr" anchorCtr="0">
            <a:normAutofit lnSpcReduction="10000"/>
          </a:bodyPr>
          <a:lstStyle/>
          <a:p>
            <a:pPr algn="ctr"/>
            <a:endParaRPr lang="en-US" sz="9792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8" name="Picture 4" descr="See the source image">
            <a:extLst>
              <a:ext uri="{FF2B5EF4-FFF2-40B4-BE49-F238E27FC236}">
                <a16:creationId xmlns:a16="http://schemas.microsoft.com/office/drawing/2014/main" id="{DCF11B46-BB0D-4F5E-8736-B18821273AC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328" y="1386556"/>
            <a:ext cx="336599" cy="764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ee the source image">
            <a:extLst>
              <a:ext uri="{FF2B5EF4-FFF2-40B4-BE49-F238E27FC236}">
                <a16:creationId xmlns:a16="http://schemas.microsoft.com/office/drawing/2014/main" id="{1574324C-3D0A-4BA7-AB89-E79D74B429D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5206" y="2151408"/>
            <a:ext cx="230841" cy="524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ee the source image">
            <a:extLst>
              <a:ext uri="{FF2B5EF4-FFF2-40B4-BE49-F238E27FC236}">
                <a16:creationId xmlns:a16="http://schemas.microsoft.com/office/drawing/2014/main" id="{3CEFC523-64AF-4D3F-A66D-6589DF640BF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687" y="2763297"/>
            <a:ext cx="268729" cy="610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0A939B0-106A-4869-96C8-15EB1C789AD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44349" y="1601248"/>
            <a:ext cx="814527" cy="418245"/>
          </a:xfrm>
        </p:spPr>
        <p:txBody>
          <a:bodyPr>
            <a:noAutofit/>
          </a:bodyPr>
          <a:lstStyle>
            <a:lvl1pPr marL="0" indent="0">
              <a:buNone/>
              <a:defRPr sz="2287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 dirty="0"/>
              <a:t>@MrHinsh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29D3B229-6773-4DE6-8BA6-9884247EAA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11851" y="2257712"/>
            <a:ext cx="1136327" cy="418243"/>
          </a:xfrm>
        </p:spPr>
        <p:txBody>
          <a:bodyPr>
            <a:noAutofit/>
          </a:bodyPr>
          <a:lstStyle>
            <a:lvl1pPr marL="0" indent="0">
              <a:buNone/>
              <a:defRPr sz="2287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 dirty="0" err="1"/>
              <a:t>martinhinshelwood</a:t>
            </a:r>
            <a:endParaRPr lang="en-GB" dirty="0"/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BF28CFBB-4F2D-4328-ACAA-FF1F8F044D7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11849" y="2815823"/>
            <a:ext cx="1181114" cy="505595"/>
          </a:xfrm>
        </p:spPr>
        <p:txBody>
          <a:bodyPr>
            <a:noAutofit/>
          </a:bodyPr>
          <a:lstStyle>
            <a:lvl1pPr marL="0" indent="0">
              <a:buNone/>
              <a:defRPr sz="2287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 dirty="0"/>
              <a:t>nakedagility.tv</a:t>
            </a:r>
          </a:p>
        </p:txBody>
      </p:sp>
    </p:spTree>
    <p:extLst>
      <p:ext uri="{BB962C8B-B14F-4D97-AF65-F5344CB8AC3E}">
        <p14:creationId xmlns:p14="http://schemas.microsoft.com/office/powerpoint/2010/main" val="423066558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93" y="1679714"/>
            <a:ext cx="7587191" cy="72015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itle Placeholder 15"/>
          <p:cNvSpPr>
            <a:spLocks noGrp="1"/>
          </p:cNvSpPr>
          <p:nvPr>
            <p:ph type="title"/>
          </p:nvPr>
        </p:nvSpPr>
        <p:spPr>
          <a:xfrm>
            <a:off x="81497" y="260686"/>
            <a:ext cx="7587190" cy="10948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NEW Brand Colors 2018">
            <a:extLst>
              <a:ext uri="{FF2B5EF4-FFF2-40B4-BE49-F238E27FC236}">
                <a16:creationId xmlns:a16="http://schemas.microsoft.com/office/drawing/2014/main" id="{07B39FCE-06B4-46B2-A2D8-BAF4F28296A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31533" y="4643843"/>
            <a:ext cx="9906000" cy="618331"/>
          </a:xfrm>
          <a:prstGeom prst="rect">
            <a:avLst/>
          </a:prstGeom>
        </p:spPr>
      </p:pic>
      <p:grpSp>
        <p:nvGrpSpPr>
          <p:cNvPr id="10" name="GRID" hidden="1">
            <a:extLst>
              <a:ext uri="{FF2B5EF4-FFF2-40B4-BE49-F238E27FC236}">
                <a16:creationId xmlns:a16="http://schemas.microsoft.com/office/drawing/2014/main" id="{AC7AC95A-AFD1-488D-8AE5-9973E9B3CE51}"/>
              </a:ext>
            </a:extLst>
          </p:cNvPr>
          <p:cNvGrpSpPr/>
          <p:nvPr userDrawn="1"/>
        </p:nvGrpSpPr>
        <p:grpSpPr>
          <a:xfrm>
            <a:off x="1" y="0"/>
            <a:ext cx="7750175" cy="9906000"/>
            <a:chOff x="0" y="0"/>
            <a:chExt cx="12192000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097D6F3-59FB-4417-B36E-0FEF41778605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6498B68-90D5-426D-9B5C-A8EBFE29EF01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9D1EEBD-2C75-472D-B5C7-4BB7A33A8BC1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93237D3-C791-4F73-B383-9392F61DC75D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29DDEA6-069D-4A8F-879A-1BF2FE3047B4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64041B8D-C8F7-45CD-9186-F3ACA1FDE252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589FBC9-A966-442E-8A47-B20AA3C4721B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FBB12FC-C885-4941-B3E3-6D2AD7AA9597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F9AD9C7-E1D0-4AC5-B259-7F4A062A2BDF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FD131ED5-A91D-4B05-9A45-45B8A7CAB28E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AEBDF31-3A86-45B3-B33F-9ED6E39981E3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9A21C46-D55D-4493-B6E2-CF2A68550777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4B7E0B-B805-4E6A-997C-5B966D3C6AA2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060F351D-1D1B-46E2-BABB-D3F8664F9306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830ED76-0EDA-4EBF-9B7D-3842E485876D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A92512F-D581-4C7A-966C-112843D7E8B3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7B300BC-70AA-4CCF-971B-6B7CF841C27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530E27B-99D1-485A-A797-42F9B76E7434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A7814A1-6876-49CA-A379-A71B4E6B0BA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915E118F-0C09-4A50-BF11-0D5ED8176357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0BDE2FB-478F-44C9-8D72-8B44E968143B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5B2021A-9B40-40AA-9E97-A2DF8486C9EE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CBB4CBD-EB51-4068-88E2-54ACBD6D0A00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AF9187C-B71C-4B03-A1A1-1A0037A12D39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A206C87-98C5-4ED8-B7F8-B30E51EB085C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3FD3AFF-ED15-419E-9388-0B183535BCB6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AF74B0F-E7E4-4C3C-BAFD-06F689FABADB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279A1898-1C39-4E31-A5A0-1A58F1E453EB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6F33EFB-F9CB-444D-AAC7-CCB86C1E26B1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D6B90A7-7B3E-44E9-8591-1F94DEBEB32D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C1B61A4-638A-4FB9-9D19-8D8874357463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9D2A104-0B4D-4591-892F-916076815893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3426FADD-27F0-4AA3-AB75-14203B663E1B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173B3FD-B8F0-4669-A358-0865B39154A5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.64 square" hidden="1">
            <a:extLst>
              <a:ext uri="{FF2B5EF4-FFF2-40B4-BE49-F238E27FC236}">
                <a16:creationId xmlns:a16="http://schemas.microsoft.com/office/drawing/2014/main" id="{9A480F3C-2C5C-43C7-B3ED-9C60B97487CB}"/>
              </a:ext>
            </a:extLst>
          </p:cNvPr>
          <p:cNvSpPr/>
          <p:nvPr userDrawn="1"/>
        </p:nvSpPr>
        <p:spPr bwMode="auto">
          <a:xfrm>
            <a:off x="0" y="0"/>
            <a:ext cx="372008" cy="845312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98447" tIns="238760" rIns="298447" bIns="2387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52163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915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.32 square" hidden="1">
            <a:extLst>
              <a:ext uri="{FF2B5EF4-FFF2-40B4-BE49-F238E27FC236}">
                <a16:creationId xmlns:a16="http://schemas.microsoft.com/office/drawing/2014/main" id="{1A0A7AA9-B682-4260-BE90-A3FCA39EBFE2}"/>
              </a:ext>
            </a:extLst>
          </p:cNvPr>
          <p:cNvSpPr/>
          <p:nvPr userDrawn="1"/>
        </p:nvSpPr>
        <p:spPr bwMode="auto">
          <a:xfrm>
            <a:off x="0" y="0"/>
            <a:ext cx="186004" cy="42265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98447" tIns="238760" rIns="298447" bIns="2387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52163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915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429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85" r:id="rId1"/>
    <p:sldLayoutId id="2147484826" r:id="rId2"/>
  </p:sldLayoutIdLst>
  <p:transition>
    <p:fade/>
  </p:transition>
  <p:hf sldNum="0" hdr="0" ftr="0" dt="0"/>
  <p:txStyles>
    <p:titleStyle>
      <a:lvl1pPr algn="l" defTabSz="1492589" rtl="0" eaLnBrk="1" latinLnBrk="0" hangingPunct="1">
        <a:lnSpc>
          <a:spcPct val="90000"/>
        </a:lnSpc>
        <a:spcBef>
          <a:spcPct val="0"/>
        </a:spcBef>
        <a:buNone/>
        <a:defRPr sz="5223" b="1" kern="12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373151" indent="-373151" algn="l" defTabSz="1492589" rtl="0" eaLnBrk="1" latinLnBrk="0" hangingPunct="1">
        <a:lnSpc>
          <a:spcPct val="90000"/>
        </a:lnSpc>
        <a:spcBef>
          <a:spcPts val="1634"/>
        </a:spcBef>
        <a:buClr>
          <a:srgbClr val="29919F"/>
        </a:buClr>
        <a:buFont typeface="Arial" panose="020B0604020202020204" pitchFamily="34" charset="0"/>
        <a:buChar char="•"/>
        <a:defRPr sz="5223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1119443" indent="-373151" algn="l" defTabSz="1492589" rtl="0" eaLnBrk="1" latinLnBrk="0" hangingPunct="1">
        <a:lnSpc>
          <a:spcPct val="90000"/>
        </a:lnSpc>
        <a:spcBef>
          <a:spcPts val="816"/>
        </a:spcBef>
        <a:buClr>
          <a:srgbClr val="29919F"/>
        </a:buClr>
        <a:buFont typeface="Arial" panose="020B0604020202020204" pitchFamily="34" charset="0"/>
        <a:buChar char="•"/>
        <a:defRPr sz="457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865736" indent="-373151" algn="l" defTabSz="1492589" rtl="0" eaLnBrk="1" latinLnBrk="0" hangingPunct="1">
        <a:lnSpc>
          <a:spcPct val="90000"/>
        </a:lnSpc>
        <a:spcBef>
          <a:spcPts val="816"/>
        </a:spcBef>
        <a:buClr>
          <a:srgbClr val="29919F"/>
        </a:buClr>
        <a:buFont typeface="Arial" panose="020B0604020202020204" pitchFamily="34" charset="0"/>
        <a:buChar char="•"/>
        <a:defRPr sz="3918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2612031" indent="-373151" algn="l" defTabSz="1492589" rtl="0" eaLnBrk="1" latinLnBrk="0" hangingPunct="1">
        <a:lnSpc>
          <a:spcPct val="90000"/>
        </a:lnSpc>
        <a:spcBef>
          <a:spcPts val="816"/>
        </a:spcBef>
        <a:buClr>
          <a:srgbClr val="29919F"/>
        </a:buClr>
        <a:buFont typeface="Arial" panose="020B0604020202020204" pitchFamily="34" charset="0"/>
        <a:buChar char="•"/>
        <a:defRPr sz="3265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3358326" indent="-373151" algn="l" defTabSz="1492589" rtl="0" eaLnBrk="1" latinLnBrk="0" hangingPunct="1">
        <a:lnSpc>
          <a:spcPct val="90000"/>
        </a:lnSpc>
        <a:spcBef>
          <a:spcPts val="816"/>
        </a:spcBef>
        <a:buClr>
          <a:srgbClr val="29919F"/>
        </a:buClr>
        <a:buFont typeface="Arial" panose="020B0604020202020204" pitchFamily="34" charset="0"/>
        <a:buChar char="•"/>
        <a:defRPr sz="2939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4104617" indent="-373151" algn="l" defTabSz="1492589" rtl="0" eaLnBrk="1" latinLnBrk="0" hangingPunct="1">
        <a:lnSpc>
          <a:spcPct val="90000"/>
        </a:lnSpc>
        <a:spcBef>
          <a:spcPts val="816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6pPr>
      <a:lvl7pPr marL="4850915" indent="-373151" algn="l" defTabSz="1492589" rtl="0" eaLnBrk="1" latinLnBrk="0" hangingPunct="1">
        <a:lnSpc>
          <a:spcPct val="90000"/>
        </a:lnSpc>
        <a:spcBef>
          <a:spcPts val="816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7pPr>
      <a:lvl8pPr marL="5597208" indent="-373151" algn="l" defTabSz="1492589" rtl="0" eaLnBrk="1" latinLnBrk="0" hangingPunct="1">
        <a:lnSpc>
          <a:spcPct val="90000"/>
        </a:lnSpc>
        <a:spcBef>
          <a:spcPts val="816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8pPr>
      <a:lvl9pPr marL="6343501" indent="-373151" algn="l" defTabSz="1492589" rtl="0" eaLnBrk="1" latinLnBrk="0" hangingPunct="1">
        <a:lnSpc>
          <a:spcPct val="90000"/>
        </a:lnSpc>
        <a:spcBef>
          <a:spcPts val="816"/>
        </a:spcBef>
        <a:buFont typeface="Arial" panose="020B0604020202020204" pitchFamily="34" charset="0"/>
        <a:buChar char="•"/>
        <a:defRPr sz="29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1pPr>
      <a:lvl2pPr marL="746294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2pPr>
      <a:lvl3pPr marL="1492589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3pPr>
      <a:lvl4pPr marL="2238883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4pPr>
      <a:lvl5pPr marL="2985176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5pPr>
      <a:lvl6pPr marL="3731472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6pPr>
      <a:lvl7pPr marL="4477765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7pPr>
      <a:lvl8pPr marL="5224060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8pPr>
      <a:lvl9pPr marL="5970354" algn="l" defTabSz="1492589" rtl="0" eaLnBrk="1" latinLnBrk="0" hangingPunct="1">
        <a:defRPr sz="29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29" userDrawn="1">
          <p15:clr>
            <a:srgbClr val="C35EA4"/>
          </p15:clr>
        </p15:guide>
        <p15:guide id="2" pos="4654" userDrawn="1">
          <p15:clr>
            <a:srgbClr val="C35EA4"/>
          </p15:clr>
        </p15:guide>
        <p15:guide id="3" orient="horz" pos="520" userDrawn="1">
          <p15:clr>
            <a:srgbClr val="C35EA4"/>
          </p15:clr>
        </p15:guide>
        <p15:guide id="4" orient="horz" pos="5726" userDrawn="1">
          <p15:clr>
            <a:srgbClr val="C35EA4"/>
          </p15:clr>
        </p15:guide>
        <p15:guide id="5" orient="horz" pos="243" userDrawn="1">
          <p15:clr>
            <a:srgbClr val="A4A3A4"/>
          </p15:clr>
        </p15:guide>
        <p15:guide id="6" pos="107" userDrawn="1">
          <p15:clr>
            <a:srgbClr val="A4A3A4"/>
          </p15:clr>
        </p15:guide>
        <p15:guide id="7" orient="horz" pos="5997" userDrawn="1">
          <p15:clr>
            <a:srgbClr val="A4A3A4"/>
          </p15:clr>
        </p15:guide>
        <p15:guide id="8" pos="4776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813913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nkdAgility">
  <a:themeElements>
    <a:clrScheme name="Custom 1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357897"/>
      </a:accent1>
      <a:accent2>
        <a:srgbClr val="29919F"/>
      </a:accent2>
      <a:accent3>
        <a:srgbClr val="359CD7"/>
      </a:accent3>
      <a:accent4>
        <a:srgbClr val="65E3CC"/>
      </a:accent4>
      <a:accent5>
        <a:srgbClr val="7CCA62"/>
      </a:accent5>
      <a:accent6>
        <a:srgbClr val="F49100"/>
      </a:accent6>
      <a:hlink>
        <a:srgbClr val="009DD9"/>
      </a:hlink>
      <a:folHlink>
        <a:srgbClr val="85DFD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kdAgility" id="{6D27056B-F317-474D-AA95-EACFDC28F661}" vid="{1A0ACC2E-8819-436A-A9A7-142A9404CE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8CA7EA2120C240BB8E4EDBDCFADB0A" ma:contentTypeVersion="8" ma:contentTypeDescription="Create a new document." ma:contentTypeScope="" ma:versionID="eb3fe940ca5eee09c7daa3ec3942c5b5">
  <xsd:schema xmlns:xsd="http://www.w3.org/2001/XMLSchema" xmlns:xs="http://www.w3.org/2001/XMLSchema" xmlns:p="http://schemas.microsoft.com/office/2006/metadata/properties" xmlns:ns2="501c038d-ef50-4ce2-b3e6-9822289330f2" targetNamespace="http://schemas.microsoft.com/office/2006/metadata/properties" ma:root="true" ma:fieldsID="566adf13a3d0b6fb776d24f427dbec44" ns2:_="">
    <xsd:import namespace="501c038d-ef50-4ce2-b3e6-9822289330f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1c038d-ef50-4ce2-b3e6-9822289330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A2F3233-E30A-410B-94C6-6E021999130D}">
  <ds:schemaRefs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501c038d-ef50-4ce2-b3e6-9822289330f2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9F07A399-D5E6-42C1-A0F7-12401AA6722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2EB2F29-88BD-4D68-A020-A989BB31A37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1c038d-ef50-4ce2-b3e6-9822289330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 PPT Template - 2018</Template>
  <TotalTime>4454</TotalTime>
  <Words>12</Words>
  <Application>Microsoft Office PowerPoint</Application>
  <PresentationFormat>Custom</PresentationFormat>
  <Paragraphs>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Calibri</vt:lpstr>
      <vt:lpstr>Ebrima</vt:lpstr>
      <vt:lpstr>Franklin Gothic Book</vt:lpstr>
      <vt:lpstr>Franklin Gothic Medium</vt:lpstr>
      <vt:lpstr>Open Sans</vt:lpstr>
      <vt:lpstr>Segoe UI</vt:lpstr>
      <vt:lpstr>Segoe UI Historic</vt:lpstr>
      <vt:lpstr>nkdAgility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Solution Pitch Deck</dc:title>
  <dc:subject/>
  <dc:creator>"Martin Hinshelwood nkdAgility.com" &lt;martin@nkdagility.com&gt;</dc:creator>
  <cp:keywords>GitHub</cp:keywords>
  <dc:description>Template by: Zoey Vong; ZUM Communications
Formatted by:</dc:description>
  <cp:lastModifiedBy>Martin Hinshelwood</cp:lastModifiedBy>
  <cp:revision>39</cp:revision>
  <cp:lastPrinted>2014-06-04T14:54:40Z</cp:lastPrinted>
  <dcterms:created xsi:type="dcterms:W3CDTF">2018-02-12T20:14:24Z</dcterms:created>
  <dcterms:modified xsi:type="dcterms:W3CDTF">2021-07-19T16:13:52Z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0x010100FA8CA7EA2120C240BB8E4EDBDCFADB0A</vt:lpwstr>
  </property>
  <property fmtid="{D5CDD505-2E9C-101B-9397-08002B2CF9AE}" pid="3" name="DocVizMetadataToken">
    <vt:lpwstr>600x450x1</vt:lpwstr>
  </property>
  <property fmtid="{D5CDD505-2E9C-101B-9397-08002B2CF9AE}" pid="4" name="MSIP_Label_f42aa342-8706-4288-bd11-ebb85995028c_Enabled">
    <vt:lpwstr>True</vt:lpwstr>
  </property>
  <property fmtid="{D5CDD505-2E9C-101B-9397-08002B2CF9AE}" pid="5" name="MSIP_Label_f42aa342-8706-4288-bd11-ebb85995028c_SiteId">
    <vt:lpwstr>72f988bf-86f1-41af-91ab-2d7cd011db47</vt:lpwstr>
  </property>
  <property fmtid="{D5CDD505-2E9C-101B-9397-08002B2CF9AE}" pid="6" name="MSIP_Label_f42aa342-8706-4288-bd11-ebb85995028c_Owner">
    <vt:lpwstr>v-juchri@microsoft.com</vt:lpwstr>
  </property>
  <property fmtid="{D5CDD505-2E9C-101B-9397-08002B2CF9AE}" pid="7" name="MSIP_Label_f42aa342-8706-4288-bd11-ebb85995028c_SetDate">
    <vt:lpwstr>2018-02-23T23:28:10.4033600Z</vt:lpwstr>
  </property>
  <property fmtid="{D5CDD505-2E9C-101B-9397-08002B2CF9AE}" pid="8" name="MSIP_Label_f42aa342-8706-4288-bd11-ebb85995028c_Name">
    <vt:lpwstr>General</vt:lpwstr>
  </property>
  <property fmtid="{D5CDD505-2E9C-101B-9397-08002B2CF9AE}" pid="9" name="MSIP_Label_f42aa342-8706-4288-bd11-ebb85995028c_Application">
    <vt:lpwstr>Microsoft Azure Information Protection</vt:lpwstr>
  </property>
  <property fmtid="{D5CDD505-2E9C-101B-9397-08002B2CF9AE}" pid="10" name="MSIP_Label_f42aa342-8706-4288-bd11-ebb85995028c_Extended_MSFT_Method">
    <vt:lpwstr>Automatic</vt:lpwstr>
  </property>
  <property fmtid="{D5CDD505-2E9C-101B-9397-08002B2CF9AE}" pid="11" name="Sensitivity">
    <vt:lpwstr>General</vt:lpwstr>
  </property>
  <property fmtid="{D5CDD505-2E9C-101B-9397-08002B2CF9AE}" pid="12" name="of67e5d4b76f4a9db8769983fda9cec0">
    <vt:lpwstr/>
  </property>
  <property fmtid="{D5CDD505-2E9C-101B-9397-08002B2CF9AE}" pid="13" name="TaxKeyword">
    <vt:lpwstr>2873;#GitHub|3de7c338-5179-4b54-82b2-a85682ff6c4c</vt:lpwstr>
  </property>
  <property fmtid="{D5CDD505-2E9C-101B-9397-08002B2CF9AE}" pid="14" name="NewsType">
    <vt:lpwstr/>
  </property>
  <property fmtid="{D5CDD505-2E9C-101B-9397-08002B2CF9AE}" pid="15" name="_dlc_policyId">
    <vt:lpwstr>0x0101000E4CB7077FEE4FF7AE86D4A500EEC780030016C849C62B10EB41ACA8C7EEDEF40BB20099ECF64382448D48A56095091C66B1A9|-661092312</vt:lpwstr>
  </property>
  <property fmtid="{D5CDD505-2E9C-101B-9397-08002B2CF9AE}" pid="16" name="Region">
    <vt:lpwstr/>
  </property>
  <property fmtid="{D5CDD505-2E9C-101B-9397-08002B2CF9AE}" pid="17" name="Confidentiality">
    <vt:lpwstr>14;#customer ready|8986c41d-21c5-4f8f-8a12-ea4625b46858</vt:lpwstr>
  </property>
  <property fmtid="{D5CDD505-2E9C-101B-9397-08002B2CF9AE}" pid="18" name="ItemType">
    <vt:lpwstr>1088;#solution overviews|9d645bcd-a571-45cf-a991-f5f20de43ed9</vt:lpwstr>
  </property>
  <property fmtid="{D5CDD505-2E9C-101B-9397-08002B2CF9AE}" pid="19" name="Industries">
    <vt:lpwstr/>
  </property>
  <property fmtid="{D5CDD505-2E9C-101B-9397-08002B2CF9AE}" pid="20" name="MSProducts">
    <vt:lpwstr/>
  </property>
  <property fmtid="{D5CDD505-2E9C-101B-9397-08002B2CF9AE}" pid="21" name="SMSGDomain">
    <vt:lpwstr>345;#Developer Tools Domain|58c4098f-5b04-404d-a0e5-4dc5be632145;#21;#Intelligent Cloud|adc2fe87-c79a-4ded-a449-3f86b954069d;#2553;#ICB PST Domain|f7f86ece-0ca0-48d7-99cb-d6c97e732478</vt:lpwstr>
  </property>
  <property fmtid="{D5CDD505-2E9C-101B-9397-08002B2CF9AE}" pid="22" name="Competitors">
    <vt:lpwstr/>
  </property>
  <property fmtid="{D5CDD505-2E9C-101B-9397-08002B2CF9AE}" pid="23" name="ExperienceContentType">
    <vt:lpwstr/>
  </property>
  <property fmtid="{D5CDD505-2E9C-101B-9397-08002B2CF9AE}" pid="24" name="BusinessArchitecture">
    <vt:lpwstr>2546;#Applications and Infrastructure|f69679d5-ce87-4413-9040-82ea79c5c527</vt:lpwstr>
  </property>
  <property fmtid="{D5CDD505-2E9C-101B-9397-08002B2CF9AE}" pid="25" name="Products">
    <vt:lpwstr/>
  </property>
  <property fmtid="{D5CDD505-2E9C-101B-9397-08002B2CF9AE}" pid="26" name="l6f004f21209409da86a713c0f24627d">
    <vt:lpwstr/>
  </property>
  <property fmtid="{D5CDD505-2E9C-101B-9397-08002B2CF9AE}" pid="27" name="MSProductsTaxHTField0">
    <vt:lpwstr/>
  </property>
  <property fmtid="{D5CDD505-2E9C-101B-9397-08002B2CF9AE}" pid="28" name="_docset_NoMedatataSyncRequired">
    <vt:lpwstr>False</vt:lpwstr>
  </property>
  <property fmtid="{D5CDD505-2E9C-101B-9397-08002B2CF9AE}" pid="29" name="Languages">
    <vt:lpwstr/>
  </property>
  <property fmtid="{D5CDD505-2E9C-101B-9397-08002B2CF9AE}" pid="30" name="e8080b0481964c759b2c36ae49591b31">
    <vt:lpwstr/>
  </property>
  <property fmtid="{D5CDD505-2E9C-101B-9397-08002B2CF9AE}" pid="31" name="TechnicalLevel">
    <vt:lpwstr>747;#200|855c9113-a119-44e7-b3de-bccffe25ed46</vt:lpwstr>
  </property>
  <property fmtid="{D5CDD505-2E9C-101B-9397-08002B2CF9AE}" pid="32" name="Audiences">
    <vt:lpwstr/>
  </property>
  <property fmtid="{D5CDD505-2E9C-101B-9397-08002B2CF9AE}" pid="33" name="ldac8aee9d1f469e8cd8c3f8d6a615f2">
    <vt:lpwstr/>
  </property>
  <property fmtid="{D5CDD505-2E9C-101B-9397-08002B2CF9AE}" pid="34" name="EmployeeRole">
    <vt:lpwstr/>
  </property>
  <property fmtid="{D5CDD505-2E9C-101B-9397-08002B2CF9AE}" pid="35" name="NewsTopic">
    <vt:lpwstr/>
  </property>
  <property fmtid="{D5CDD505-2E9C-101B-9397-08002B2CF9AE}" pid="36" name="Roles">
    <vt:lpwstr/>
  </property>
  <property fmtid="{D5CDD505-2E9C-101B-9397-08002B2CF9AE}" pid="37" name="ItemRetentionFormula">
    <vt:lpwstr>&lt;formula id="Microsoft.Office.RecordsManagement.PolicyFeatures.Expiration.Formula.BuiltIn"&gt;&lt;number&gt;0&lt;/number&gt;&lt;property&gt;Expire_x005f_x0020_Review&lt;/property&gt;&lt;propertyId&gt;4efb7b69-53dd-4711-a372-96a7c80c7a38&lt;/propertyId&gt;&lt;period&gt;days&lt;/period&gt;&lt;/formula&gt;</vt:lpwstr>
  </property>
  <property fmtid="{D5CDD505-2E9C-101B-9397-08002B2CF9AE}" pid="38" name="NewsSource">
    <vt:lpwstr/>
  </property>
  <property fmtid="{D5CDD505-2E9C-101B-9397-08002B2CF9AE}" pid="39" name="SMSGTags">
    <vt:lpwstr/>
  </property>
  <property fmtid="{D5CDD505-2E9C-101B-9397-08002B2CF9AE}" pid="40" name="_dlc_DocIdItemGuid">
    <vt:lpwstr>a3d3040d-afc5-4a9e-afee-b60eebf69cb7</vt:lpwstr>
  </property>
  <property fmtid="{D5CDD505-2E9C-101B-9397-08002B2CF9AE}" pid="41" name="MSPhysicalGeography">
    <vt:lpwstr/>
  </property>
  <property fmtid="{D5CDD505-2E9C-101B-9397-08002B2CF9AE}" pid="42" name="EnterpriseDomainTags">
    <vt:lpwstr/>
  </property>
  <property fmtid="{D5CDD505-2E9C-101B-9397-08002B2CF9AE}" pid="43" name="j3562c58ee414e028925bc902cfc01a1">
    <vt:lpwstr/>
  </property>
  <property fmtid="{D5CDD505-2E9C-101B-9397-08002B2CF9AE}" pid="44" name="Segments">
    <vt:lpwstr/>
  </property>
  <property fmtid="{D5CDD505-2E9C-101B-9397-08002B2CF9AE}" pid="45" name="Partners">
    <vt:lpwstr/>
  </property>
  <property fmtid="{D5CDD505-2E9C-101B-9397-08002B2CF9AE}" pid="46" name="ActivitiesAndPrograms">
    <vt:lpwstr/>
  </property>
  <property fmtid="{D5CDD505-2E9C-101B-9397-08002B2CF9AE}" pid="47" name="la4444b61d19467597d63190b69ac227">
    <vt:lpwstr/>
  </property>
  <property fmtid="{D5CDD505-2E9C-101B-9397-08002B2CF9AE}" pid="48" name="Groups">
    <vt:lpwstr>348;#Developer Platform and Tools Marketing|b117718f-aa6c-411f-b6a8-3da180b0b2c7;#42;#Intelligent Cloud Marketing Group|4f75e184-e5aa-4234-a07f-b032d60df254</vt:lpwstr>
  </property>
  <property fmtid="{D5CDD505-2E9C-101B-9397-08002B2CF9AE}" pid="49" name="Topics">
    <vt:lpwstr>1726;#Dev Ops|eef3fa1e-8a5f-4dcc-8cb6-0c323e2a9a24;#2554;#Fiscal Year 2019|37cfb2d9-82d6-4aee-ad7b-3dc8286123ca</vt:lpwstr>
  </property>
  <property fmtid="{D5CDD505-2E9C-101B-9397-08002B2CF9AE}" pid="50" name="DocumentSetDescription">
    <vt:lpwstr/>
  </property>
  <property fmtid="{D5CDD505-2E9C-101B-9397-08002B2CF9AE}" pid="51" name="Publish Date">
    <vt:filetime>2018-10-26T07:00:00Z</vt:filetime>
  </property>
</Properties>
</file>

<file path=docProps/thumbnail.jpeg>
</file>